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3552" y="20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B1092-1222-604C-8B64-8F7C636B8426}" type="datetimeFigureOut">
              <a:rPr lang="en-US" smtClean="0"/>
              <a:t>9/10/21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5EF0A-D47E-9A42-BC55-56B5CC942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1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another option for an overview using transitions to advance through several slides. 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2DC4-5370-7349-880F-D6941308CE36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ABE2-7935-BE47-ADCC-F4FFA904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8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2DC4-5370-7349-880F-D6941308CE36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ABE2-7935-BE47-ADCC-F4FFA904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0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2DC4-5370-7349-880F-D6941308CE36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ABE2-7935-BE47-ADCC-F4FFA904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6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58" y="1"/>
            <a:ext cx="6825342" cy="9937447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9181397"/>
            <a:ext cx="1600200" cy="527403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9/10/21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9181397"/>
            <a:ext cx="2171700" cy="5274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9200" y="9181397"/>
            <a:ext cx="1600200" cy="527403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98956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2DC4-5370-7349-880F-D6941308CE36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ABE2-7935-BE47-ADCC-F4FFA904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6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2DC4-5370-7349-880F-D6941308CE36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ABE2-7935-BE47-ADCC-F4FFA904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8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2DC4-5370-7349-880F-D6941308CE36}" type="datetimeFigureOut">
              <a:rPr lang="en-US" smtClean="0"/>
              <a:t>9/10/21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ABE2-7935-BE47-ADCC-F4FFA904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8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2DC4-5370-7349-880F-D6941308CE36}" type="datetimeFigureOut">
              <a:rPr lang="en-US" smtClean="0"/>
              <a:t>9/10/21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ABE2-7935-BE47-ADCC-F4FFA904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4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2DC4-5370-7349-880F-D6941308CE36}" type="datetimeFigureOut">
              <a:rPr lang="en-US" smtClean="0"/>
              <a:t>9/10/21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ABE2-7935-BE47-ADCC-F4FFA904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4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2DC4-5370-7349-880F-D6941308CE36}" type="datetimeFigureOut">
              <a:rPr lang="en-US" smtClean="0"/>
              <a:t>9/10/21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ABE2-7935-BE47-ADCC-F4FFA904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6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2DC4-5370-7349-880F-D6941308CE36}" type="datetimeFigureOut">
              <a:rPr lang="en-US" smtClean="0"/>
              <a:t>9/10/21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ABE2-7935-BE47-ADCC-F4FFA904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2DC4-5370-7349-880F-D6941308CE36}" type="datetimeFigureOut">
              <a:rPr lang="en-US" smtClean="0"/>
              <a:t>9/10/21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ABE2-7935-BE47-ADCC-F4FFA904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9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42DC4-5370-7349-880F-D6941308CE36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7ABE2-7935-BE47-ADCC-F4FFA904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hyperlink" Target="mailto:gerhard.herndl@univie.ac.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8.jpg"/><Relationship Id="rId4" Type="http://schemas.openxmlformats.org/officeDocument/2006/relationships/image" Target="../media/image3.jpe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6493" y="228600"/>
            <a:ext cx="605052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80"/>
                </a:solidFill>
              </a:rPr>
              <a:t>Microbial Oceanography Working Group</a:t>
            </a:r>
          </a:p>
          <a:p>
            <a:pPr algn="ctr"/>
            <a:r>
              <a:rPr lang="en-US" sz="2400" b="1" dirty="0">
                <a:solidFill>
                  <a:srgbClr val="000080"/>
                </a:solidFill>
              </a:rPr>
              <a:t>Dept. of Functional and Evolutionary Ecology</a:t>
            </a:r>
          </a:p>
          <a:p>
            <a:pPr algn="ctr"/>
            <a:r>
              <a:rPr lang="en-US" sz="2400" dirty="0">
                <a:solidFill>
                  <a:srgbClr val="000080"/>
                </a:solidFill>
              </a:rPr>
              <a:t>(microbial-</a:t>
            </a:r>
            <a:r>
              <a:rPr lang="en-US" sz="2400" dirty="0" err="1">
                <a:solidFill>
                  <a:srgbClr val="000080"/>
                </a:solidFill>
              </a:rPr>
              <a:t>oceanography.eu</a:t>
            </a:r>
            <a:r>
              <a:rPr lang="en-US" sz="2400" dirty="0">
                <a:solidFill>
                  <a:srgbClr val="000080"/>
                </a:solidFill>
              </a:rPr>
              <a:t>)</a:t>
            </a:r>
            <a:endParaRPr lang="en-US" sz="2400" dirty="0"/>
          </a:p>
        </p:txBody>
      </p:sp>
      <p:sp>
        <p:nvSpPr>
          <p:cNvPr id="6" name="CaixaDeTexto 3"/>
          <p:cNvSpPr txBox="1"/>
          <p:nvPr/>
        </p:nvSpPr>
        <p:spPr>
          <a:xfrm>
            <a:off x="17698" y="1600200"/>
            <a:ext cx="68403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Topics available: </a:t>
            </a:r>
          </a:p>
          <a:p>
            <a:endParaRPr lang="en-GB" sz="2400" b="1" dirty="0"/>
          </a:p>
          <a:p>
            <a:r>
              <a:rPr lang="en-GB" sz="2800" dirty="0"/>
              <a:t>1) Marine fungi: abundance and activity </a:t>
            </a:r>
          </a:p>
        </p:txBody>
      </p:sp>
      <p:pic>
        <p:nvPicPr>
          <p:cNvPr id="8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53" y="3208914"/>
            <a:ext cx="1207847" cy="905886"/>
          </a:xfrm>
          <a:prstGeom prst="rect">
            <a:avLst/>
          </a:prstGeom>
        </p:spPr>
      </p:pic>
      <p:pic>
        <p:nvPicPr>
          <p:cNvPr id="9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83" y="3208914"/>
            <a:ext cx="1365617" cy="903197"/>
          </a:xfrm>
          <a:prstGeom prst="rect">
            <a:avLst/>
          </a:prstGeom>
        </p:spPr>
      </p:pic>
      <p:pic>
        <p:nvPicPr>
          <p:cNvPr id="10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367" y="3208914"/>
            <a:ext cx="1354433" cy="905886"/>
          </a:xfrm>
          <a:prstGeom prst="rect">
            <a:avLst/>
          </a:prstGeom>
        </p:spPr>
      </p:pic>
      <p:pic>
        <p:nvPicPr>
          <p:cNvPr id="11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3" y="3208914"/>
            <a:ext cx="1529327" cy="9031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419600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2) Microbial community composition in Artic waters subjected to global change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4179888" y="2311025"/>
            <a:ext cx="23987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5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2400" y="6943702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Background required in</a:t>
            </a:r>
            <a:r>
              <a:rPr lang="en-GB" sz="2000" dirty="0"/>
              <a:t>:</a:t>
            </a:r>
          </a:p>
          <a:p>
            <a:r>
              <a:rPr lang="en-GB" sz="2000" dirty="0"/>
              <a:t>Marine Science, microbial ecology and chemistry</a:t>
            </a:r>
          </a:p>
          <a:p>
            <a:endParaRPr lang="en-GB" sz="2000" dirty="0"/>
          </a:p>
          <a:p>
            <a:r>
              <a:rPr lang="en-GB" sz="2000" b="1" dirty="0"/>
              <a:t>Contact for further information</a:t>
            </a:r>
            <a:r>
              <a:rPr lang="en-GB" sz="2000" dirty="0"/>
              <a:t>: Gerhard J. Herndl, Federico </a:t>
            </a:r>
            <a:r>
              <a:rPr lang="en-GB" sz="2000" dirty="0" err="1"/>
              <a:t>Baltar</a:t>
            </a:r>
            <a:endParaRPr lang="en-GB" sz="2000" dirty="0"/>
          </a:p>
          <a:p>
            <a:r>
              <a:rPr lang="en-GB" sz="2000" dirty="0"/>
              <a:t>Email: </a:t>
            </a:r>
            <a:r>
              <a:rPr lang="en-GB" sz="2000" dirty="0">
                <a:hlinkClick r:id="rId7"/>
              </a:rPr>
              <a:t>gerhard.herndl@univie.ac.at</a:t>
            </a:r>
            <a:r>
              <a:rPr lang="en-GB" sz="2000" dirty="0"/>
              <a:t>, </a:t>
            </a:r>
            <a:r>
              <a:rPr lang="en-GB" sz="2000" dirty="0" err="1"/>
              <a:t>Federico.Baltar@univie.ac.at</a:t>
            </a:r>
            <a:endParaRPr lang="en-GB" sz="2000" dirty="0"/>
          </a:p>
          <a:p>
            <a:r>
              <a:rPr lang="en-GB" sz="2000" b="1" dirty="0"/>
              <a:t>Further information on </a:t>
            </a:r>
            <a:r>
              <a:rPr lang="en-GB" sz="2000" b="1" dirty="0" err="1"/>
              <a:t>ongoing</a:t>
            </a:r>
            <a:r>
              <a:rPr lang="en-GB" sz="2000" b="1" dirty="0"/>
              <a:t> projects</a:t>
            </a:r>
            <a:r>
              <a:rPr lang="en-GB" sz="2000" dirty="0"/>
              <a:t>:</a:t>
            </a:r>
          </a:p>
          <a:p>
            <a:r>
              <a:rPr lang="en-GB" sz="2000" dirty="0" err="1"/>
              <a:t>www.microbial-oceanography.eu</a:t>
            </a:r>
            <a:endParaRPr lang="en-GB" sz="2000" dirty="0"/>
          </a:p>
        </p:txBody>
      </p:sp>
      <p:pic>
        <p:nvPicPr>
          <p:cNvPr id="15" name="Picture 14" descr="movie_fina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77" y="8257825"/>
            <a:ext cx="1658286" cy="1648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953B6E-3200-1744-A5AC-2B96EDCB48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4305" y="5373707"/>
            <a:ext cx="2238540" cy="14950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C22FA8-3975-6B4C-9E91-3C2B543C40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2845" y="5373707"/>
            <a:ext cx="2418112" cy="1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2074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110</Words>
  <Application>Microsoft Macintosh PowerPoint</Application>
  <PresentationFormat>A4 Paper (210x297 mm)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Gerhard Herndl</dc:creator>
  <cp:lastModifiedBy>Gerhard J. Herndl</cp:lastModifiedBy>
  <cp:revision>5</cp:revision>
  <dcterms:created xsi:type="dcterms:W3CDTF">2016-01-22T20:40:58Z</dcterms:created>
  <dcterms:modified xsi:type="dcterms:W3CDTF">2021-09-10T11:28:50Z</dcterms:modified>
</cp:coreProperties>
</file>